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256" r:id="rId2"/>
    <p:sldId id="537" r:id="rId3"/>
    <p:sldId id="538" r:id="rId4"/>
    <p:sldId id="543" r:id="rId5"/>
    <p:sldId id="539" r:id="rId6"/>
    <p:sldId id="544" r:id="rId7"/>
    <p:sldId id="549" r:id="rId8"/>
    <p:sldId id="550" r:id="rId9"/>
    <p:sldId id="551" r:id="rId10"/>
    <p:sldId id="540" r:id="rId11"/>
    <p:sldId id="545" r:id="rId12"/>
    <p:sldId id="541" r:id="rId13"/>
    <p:sldId id="546" r:id="rId14"/>
    <p:sldId id="548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alibri Light" panose="020F0302020204030204" pitchFamily="34" charset="0"/>
      <p:regular r:id="rId21"/>
      <p:italic r:id="rId22"/>
    </p:embeddedFont>
    <p:embeddedFont>
      <p:font typeface="Roboto" panose="02000000000000000000" pitchFamily="2" charset="0"/>
      <p:regular r:id="rId23"/>
      <p:bold r:id="rId24"/>
    </p:embeddedFont>
    <p:embeddedFont>
      <p:font typeface="Roboto Light" panose="02000000000000000000" pitchFamily="2" charset="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7" d="100"/>
          <a:sy n="57" d="100"/>
        </p:scale>
        <p:origin x="77" y="5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EA2F12-1D68-4B23-BFFA-82D5F34FCD93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FD6BA5-9CBD-42BE-84FB-D134DF224B99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50741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A521-9A2B-B24D-B10A-BF9F6CB1E635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87746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A521-9A2B-B24D-B10A-BF9F6CB1E63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69766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A521-9A2B-B24D-B10A-BF9F6CB1E63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44005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A521-9A2B-B24D-B10A-BF9F6CB1E63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03225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64A521-9A2B-B24D-B10A-BF9F6CB1E63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45517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576BC-B5AB-4E8C-AB3D-FF192263A2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0191FC9-D8AD-488A-AA4C-D754BC7F3F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CAB54D-6229-48E5-BBE8-CDD4FA1B6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5191C6-B70B-419D-ACDB-15CF79FA7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36C788-107D-43EC-8998-BD9119B7A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7786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AE2F8A-699C-4542-A483-CBCD8BDB2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50F781-C863-48A5-8EB8-845711975C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7EE403E-0461-4ECB-8805-D11DCC76B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58351AC-934C-485D-915F-4E00FC085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79B79CE-1D0E-4D52-928C-2B5DA6E42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198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F208D2D-B4BC-40C1-89BB-D8288569CC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6A139410-362B-4C27-A68F-785EE7D45C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A673774-976F-468D-BCC7-B6B49F8AB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F8BE07D-F205-4E32-AB1E-08270F264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9F98D49-94D3-46AC-B2DD-01CF9C2D6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4460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31" y="339513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637370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4A1F81-419F-495D-8550-82F390166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988075-02CE-4303-B65D-53FCDD2B5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5F8186E-0043-4CBE-9CE6-E7B097275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7954F18-191D-428B-81D6-39CC6CE24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A8E024-1B43-4594-9AE4-C8B0867CA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770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CAB48-D292-4136-B08A-33AA2165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5874950-711D-44A9-B7DA-D5F3E955D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D1F081-93FA-4BF6-B8B5-6388ED19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1BE1A8-A07A-48CC-BCEE-0637FFA33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499FC63-82C8-49CB-8D0A-78695C96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72925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9A1EEF-27BB-4C1B-9C98-659E69242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A869AE6-9280-4E66-A989-D429129DC9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4B612F-83DE-40AF-AE0F-E9D6C3A08C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B3AB7E-D809-4F30-B80E-D7B48433A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B93A67E-155A-4BCB-812D-2E96EA17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FDB243D-FE08-472E-BEB0-8E7473904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4385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AC62EF-E46D-42F5-BECC-302059D24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F9E151A-F404-4F39-8041-3C607340A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9C2E1DB-8D9D-45ED-B8C1-9B92702383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094D2C9-9EC4-40C5-9DF9-41EE83497D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0F72C91-A3AD-40D7-824C-26C72C20A2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A103692-53F7-4EA5-8C80-94BAA949AC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479F86F-692F-4693-A337-A0B446720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EAEE8B5-C9A4-478F-AED7-794EBF9B3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50646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DF30FB-A129-4498-9779-89FC97C56C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95C33570-C322-4E8D-BDBC-2B9C0F588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3B22488B-DAFE-4B3D-B732-F7C37766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C9F3EF-AF5E-4DDA-BC9F-174CE6038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8530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7BCF071-937C-4365-98B1-CECC8C826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3938D878-8A1E-4AC1-9835-624CD00361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E935EBB-5502-44C5-B1C8-C34A893FDA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0004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B56065-F77F-4CA9-BE0C-E9CCB4134E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135FB3-6BAD-4951-876F-1678F2D69F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BE0BA99-B675-462B-9C3D-25197DE4FF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181B71E-E7A2-4F40-948C-232B7441F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4D7F2BC-035E-4406-9B70-7EFED8E4E8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5D9FE51-393A-4184-BFAA-64375E795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3919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8C358-1962-484A-8A1E-253BDED3C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CF61818-C606-47BB-80BB-9E88436E0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0790D27F-B8FD-47C3-A0B8-D916FF76A5D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B272FE4-1187-4F65-B848-BD28F33A7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C4D26E-E38F-4045-B572-AC9E25D81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C942CD7-B8D8-4742-B9A5-BB4DEC1700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9820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67963A0-C993-483A-86FA-7DFFB97D8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GB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BB04556-0063-43B2-B32B-11ACD028E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GB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E1069C7-3582-4C34-9897-99D3221033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594799-9787-45E5-9023-1E252E878EA6}" type="datetimeFigureOut">
              <a:rPr lang="en-GB" smtClean="0"/>
              <a:t>18/05/2019</a:t>
            </a:fld>
            <a:endParaRPr lang="en-GB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8B03EA-DB9F-4158-8683-4BCDEC676B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9C1C78A-AA08-4997-B096-EE8BA2B268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F8B40B-D82D-43DC-BC83-1B8034F6030D}" type="slidenum">
              <a:rPr lang="en-GB" smtClean="0"/>
              <a:t>‹Nº›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8327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4.sv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B7B8F5A-1F71-45B6-8186-0ED770922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031" y="937055"/>
            <a:ext cx="5006648" cy="49838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FC65C3-ED8E-41DA-BC04-44B59F30E788}"/>
              </a:ext>
            </a:extLst>
          </p:cNvPr>
          <p:cNvSpPr txBox="1"/>
          <p:nvPr/>
        </p:nvSpPr>
        <p:spPr>
          <a:xfrm>
            <a:off x="1006048" y="5007012"/>
            <a:ext cx="364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itchFamily="34" charset="0"/>
              </a:rPr>
              <a:t>Ángel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itchFamily="34" charset="0"/>
              </a:rPr>
              <a:t> Pérez</a:t>
            </a:r>
          </a:p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itchFamily="34" charset="0"/>
              </a:rPr>
              <a:t>Luis Valero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5FC314-833E-4EA0-AAFB-586A3D3F1F17}"/>
              </a:ext>
            </a:extLst>
          </p:cNvPr>
          <p:cNvSpPr txBox="1"/>
          <p:nvPr/>
        </p:nvSpPr>
        <p:spPr>
          <a:xfrm>
            <a:off x="1005045" y="4545347"/>
            <a:ext cx="280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Team</a:t>
            </a:r>
            <a:endParaRPr lang="ko-KR" altLang="en-US" sz="2400" dirty="0">
              <a:solidFill>
                <a:schemeClr val="tx2"/>
              </a:solidFill>
              <a:latin typeface="Roboto" panose="02000000000000000000" pitchFamily="2" charset="0"/>
              <a:cs typeface="Arial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41623F-E081-44BB-BD48-A50FFA0519FE}"/>
              </a:ext>
            </a:extLst>
          </p:cNvPr>
          <p:cNvSpPr/>
          <p:nvPr/>
        </p:nvSpPr>
        <p:spPr>
          <a:xfrm>
            <a:off x="1008700" y="2967334"/>
            <a:ext cx="43526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CBD MEAN</a:t>
            </a:r>
          </a:p>
        </p:txBody>
      </p:sp>
    </p:spTree>
    <p:extLst>
      <p:ext uri="{BB962C8B-B14F-4D97-AF65-F5344CB8AC3E}">
        <p14:creationId xmlns:p14="http://schemas.microsoft.com/office/powerpoint/2010/main" val="669000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15" y="273239"/>
            <a:ext cx="10861149" cy="6070052"/>
          </a:xfrm>
        </p:spPr>
        <p:txBody>
          <a:bodyPr>
            <a:normAutofit/>
          </a:bodyPr>
          <a:lstStyle/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 and tools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vs NoSQL 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 </a:t>
            </a:r>
          </a:p>
        </p:txBody>
      </p:sp>
      <p:grpSp>
        <p:nvGrpSpPr>
          <p:cNvPr id="51" name="Group 35">
            <a:extLst>
              <a:ext uri="{FF2B5EF4-FFF2-40B4-BE49-F238E27FC236}">
                <a16:creationId xmlns:a16="http://schemas.microsoft.com/office/drawing/2014/main" id="{58A8EAD7-8A26-CC47-9DCF-342AB81F0BD7}"/>
              </a:ext>
            </a:extLst>
          </p:cNvPr>
          <p:cNvGrpSpPr/>
          <p:nvPr/>
        </p:nvGrpSpPr>
        <p:grpSpPr>
          <a:xfrm>
            <a:off x="2387305" y="6500705"/>
            <a:ext cx="9566375" cy="84056"/>
            <a:chOff x="3632040" y="5304907"/>
            <a:chExt cx="8559959" cy="137006"/>
          </a:xfrm>
        </p:grpSpPr>
        <p:grpSp>
          <p:nvGrpSpPr>
            <p:cNvPr id="52" name="Group 26">
              <a:extLst>
                <a:ext uri="{FF2B5EF4-FFF2-40B4-BE49-F238E27FC236}">
                  <a16:creationId xmlns:a16="http://schemas.microsoft.com/office/drawing/2014/main" id="{BFF89B37-5D24-4440-9C59-F1F93F244CE8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57" name="Rectangle 27">
                <a:extLst>
                  <a:ext uri="{FF2B5EF4-FFF2-40B4-BE49-F238E27FC236}">
                    <a16:creationId xmlns:a16="http://schemas.microsoft.com/office/drawing/2014/main" id="{3BE3703F-8C85-1841-9AD2-01C73CBCABD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28">
                <a:extLst>
                  <a:ext uri="{FF2B5EF4-FFF2-40B4-BE49-F238E27FC236}">
                    <a16:creationId xmlns:a16="http://schemas.microsoft.com/office/drawing/2014/main" id="{4668CDAE-00F1-744A-A868-599BAE0A4DFE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29">
                <a:extLst>
                  <a:ext uri="{FF2B5EF4-FFF2-40B4-BE49-F238E27FC236}">
                    <a16:creationId xmlns:a16="http://schemas.microsoft.com/office/drawing/2014/main" id="{CB293806-E058-FE40-90C5-A6B2DC85662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30">
              <a:extLst>
                <a:ext uri="{FF2B5EF4-FFF2-40B4-BE49-F238E27FC236}">
                  <a16:creationId xmlns:a16="http://schemas.microsoft.com/office/drawing/2014/main" id="{A3BE53A7-B286-FF42-A224-BF1636DB45CD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54" name="Rectangle 31">
                <a:extLst>
                  <a:ext uri="{FF2B5EF4-FFF2-40B4-BE49-F238E27FC236}">
                    <a16:creationId xmlns:a16="http://schemas.microsoft.com/office/drawing/2014/main" id="{17E920DA-13DF-7B40-B8F5-4497708DA9EA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DF96028D-B152-974F-BB2C-5E5827A4B63F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33">
                <a:extLst>
                  <a:ext uri="{FF2B5EF4-FFF2-40B4-BE49-F238E27FC236}">
                    <a16:creationId xmlns:a16="http://schemas.microsoft.com/office/drawing/2014/main" id="{C4E9BB48-0577-D04B-A5FE-4A4003BD981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B4BA10E9-87F0-B04D-9A56-B379022411FE}"/>
              </a:ext>
            </a:extLst>
          </p:cNvPr>
          <p:cNvSpPr txBox="1"/>
          <p:nvPr/>
        </p:nvSpPr>
        <p:spPr>
          <a:xfrm>
            <a:off x="7690399" y="5476765"/>
            <a:ext cx="4263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0376140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3E808B8-1BF3-4782-8368-106D214E8332}"/>
              </a:ext>
            </a:extLst>
          </p:cNvPr>
          <p:cNvSpPr>
            <a:spLocks noChangeAspect="1"/>
          </p:cNvSpPr>
          <p:nvPr/>
        </p:nvSpPr>
        <p:spPr>
          <a:xfrm>
            <a:off x="11037744" y="752355"/>
            <a:ext cx="867133" cy="8557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Roboto" panose="02000000000000000000" pitchFamily="2" charset="0"/>
                <a:ea typeface="Roboto" panose="02000000000000000000" pitchFamily="2" charset="0"/>
              </a:rPr>
              <a:t>6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45054C-78D7-447B-A8B2-3025E5CF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88" y="442969"/>
            <a:ext cx="9724291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3. SQL vs NoSQL</a:t>
            </a:r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766240ED-FCC3-4E5B-8990-E87DFCBD177E}"/>
              </a:ext>
            </a:extLst>
          </p:cNvPr>
          <p:cNvGrpSpPr/>
          <p:nvPr/>
        </p:nvGrpSpPr>
        <p:grpSpPr>
          <a:xfrm>
            <a:off x="1720305" y="1161887"/>
            <a:ext cx="9566375" cy="84056"/>
            <a:chOff x="3632040" y="5304907"/>
            <a:chExt cx="8559959" cy="137006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C301B9B2-918C-4F8D-AF5F-615F354E9510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1" name="Rectangle 27">
                <a:extLst>
                  <a:ext uri="{FF2B5EF4-FFF2-40B4-BE49-F238E27FC236}">
                    <a16:creationId xmlns:a16="http://schemas.microsoft.com/office/drawing/2014/main" id="{AB013EFC-A9CD-46F5-8414-B41838C22712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F4F7FE2E-68E8-4B0B-A88C-10088721CA13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11CB9A7A-E0CF-4027-9442-853F6E38ED9E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>
              <a:extLst>
                <a:ext uri="{FF2B5EF4-FFF2-40B4-BE49-F238E27FC236}">
                  <a16:creationId xmlns:a16="http://schemas.microsoft.com/office/drawing/2014/main" id="{8F50BF24-74CA-401C-A602-239431EEBF34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8" name="Rectangle 31">
                <a:extLst>
                  <a:ext uri="{FF2B5EF4-FFF2-40B4-BE49-F238E27FC236}">
                    <a16:creationId xmlns:a16="http://schemas.microsoft.com/office/drawing/2014/main" id="{6F0A7389-7F75-427C-AED5-1AB87E039C64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32">
                <a:extLst>
                  <a:ext uri="{FF2B5EF4-FFF2-40B4-BE49-F238E27FC236}">
                    <a16:creationId xmlns:a16="http://schemas.microsoft.com/office/drawing/2014/main" id="{EE6CA4E6-E5D8-4D34-96D1-9DCD20E869D8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33">
                <a:extLst>
                  <a:ext uri="{FF2B5EF4-FFF2-40B4-BE49-F238E27FC236}">
                    <a16:creationId xmlns:a16="http://schemas.microsoft.com/office/drawing/2014/main" id="{4F4FBEE1-B424-4EDC-A7CC-0CD8ADBC50E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4" name="Gráfico 23">
            <a:extLst>
              <a:ext uri="{FF2B5EF4-FFF2-40B4-BE49-F238E27FC236}">
                <a16:creationId xmlns:a16="http://schemas.microsoft.com/office/drawing/2014/main" id="{FB0BBD65-3A0C-4166-9700-2C4D24B3E5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6652" y="309850"/>
            <a:ext cx="1172910" cy="117291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8FDA157-6184-47D3-BE48-65A12135A5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9424" y="2856908"/>
            <a:ext cx="5036188" cy="242332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4E4A9B3E-BC5A-4BF1-BD58-6F6CDA4F26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2647" y="1616060"/>
            <a:ext cx="2667000" cy="374332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70414A0-A5C0-4ED9-B280-DDB1D9DC96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7558" y="4347038"/>
            <a:ext cx="933144" cy="54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05205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15" y="273239"/>
            <a:ext cx="10861149" cy="6070052"/>
          </a:xfrm>
        </p:spPr>
        <p:txBody>
          <a:bodyPr>
            <a:normAutofit/>
          </a:bodyPr>
          <a:lstStyle/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 and tools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vs NoSQL 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 </a:t>
            </a:r>
          </a:p>
        </p:txBody>
      </p:sp>
      <p:grpSp>
        <p:nvGrpSpPr>
          <p:cNvPr id="51" name="Group 35">
            <a:extLst>
              <a:ext uri="{FF2B5EF4-FFF2-40B4-BE49-F238E27FC236}">
                <a16:creationId xmlns:a16="http://schemas.microsoft.com/office/drawing/2014/main" id="{58A8EAD7-8A26-CC47-9DCF-342AB81F0BD7}"/>
              </a:ext>
            </a:extLst>
          </p:cNvPr>
          <p:cNvGrpSpPr/>
          <p:nvPr/>
        </p:nvGrpSpPr>
        <p:grpSpPr>
          <a:xfrm>
            <a:off x="2387305" y="6500705"/>
            <a:ext cx="9566375" cy="84056"/>
            <a:chOff x="3632040" y="5304907"/>
            <a:chExt cx="8559959" cy="137006"/>
          </a:xfrm>
        </p:grpSpPr>
        <p:grpSp>
          <p:nvGrpSpPr>
            <p:cNvPr id="52" name="Group 26">
              <a:extLst>
                <a:ext uri="{FF2B5EF4-FFF2-40B4-BE49-F238E27FC236}">
                  <a16:creationId xmlns:a16="http://schemas.microsoft.com/office/drawing/2014/main" id="{BFF89B37-5D24-4440-9C59-F1F93F244CE8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57" name="Rectangle 27">
                <a:extLst>
                  <a:ext uri="{FF2B5EF4-FFF2-40B4-BE49-F238E27FC236}">
                    <a16:creationId xmlns:a16="http://schemas.microsoft.com/office/drawing/2014/main" id="{3BE3703F-8C85-1841-9AD2-01C73CBCABD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28">
                <a:extLst>
                  <a:ext uri="{FF2B5EF4-FFF2-40B4-BE49-F238E27FC236}">
                    <a16:creationId xmlns:a16="http://schemas.microsoft.com/office/drawing/2014/main" id="{4668CDAE-00F1-744A-A868-599BAE0A4DFE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29">
                <a:extLst>
                  <a:ext uri="{FF2B5EF4-FFF2-40B4-BE49-F238E27FC236}">
                    <a16:creationId xmlns:a16="http://schemas.microsoft.com/office/drawing/2014/main" id="{CB293806-E058-FE40-90C5-A6B2DC85662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30">
              <a:extLst>
                <a:ext uri="{FF2B5EF4-FFF2-40B4-BE49-F238E27FC236}">
                  <a16:creationId xmlns:a16="http://schemas.microsoft.com/office/drawing/2014/main" id="{A3BE53A7-B286-FF42-A224-BF1636DB45CD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54" name="Rectangle 31">
                <a:extLst>
                  <a:ext uri="{FF2B5EF4-FFF2-40B4-BE49-F238E27FC236}">
                    <a16:creationId xmlns:a16="http://schemas.microsoft.com/office/drawing/2014/main" id="{17E920DA-13DF-7B40-B8F5-4497708DA9EA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DF96028D-B152-974F-BB2C-5E5827A4B63F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33">
                <a:extLst>
                  <a:ext uri="{FF2B5EF4-FFF2-40B4-BE49-F238E27FC236}">
                    <a16:creationId xmlns:a16="http://schemas.microsoft.com/office/drawing/2014/main" id="{C4E9BB48-0577-D04B-A5FE-4A4003BD981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B4BA10E9-87F0-B04D-9A56-B379022411FE}"/>
              </a:ext>
            </a:extLst>
          </p:cNvPr>
          <p:cNvSpPr txBox="1"/>
          <p:nvPr/>
        </p:nvSpPr>
        <p:spPr>
          <a:xfrm>
            <a:off x="7690399" y="5476765"/>
            <a:ext cx="4263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14152661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3E808B8-1BF3-4782-8368-106D214E8332}"/>
              </a:ext>
            </a:extLst>
          </p:cNvPr>
          <p:cNvSpPr>
            <a:spLocks noChangeAspect="1"/>
          </p:cNvSpPr>
          <p:nvPr/>
        </p:nvSpPr>
        <p:spPr>
          <a:xfrm>
            <a:off x="11037744" y="752355"/>
            <a:ext cx="867133" cy="8557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Roboto" panose="02000000000000000000" pitchFamily="2" charset="0"/>
                <a:ea typeface="Roboto" panose="02000000000000000000" pitchFamily="2" charset="0"/>
              </a:rPr>
              <a:t>7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45054C-78D7-447B-A8B2-3025E5CF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88" y="442969"/>
            <a:ext cx="9724291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4.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766240ED-FCC3-4E5B-8990-E87DFCBD177E}"/>
              </a:ext>
            </a:extLst>
          </p:cNvPr>
          <p:cNvGrpSpPr/>
          <p:nvPr/>
        </p:nvGrpSpPr>
        <p:grpSpPr>
          <a:xfrm>
            <a:off x="1720305" y="1161887"/>
            <a:ext cx="9566375" cy="84056"/>
            <a:chOff x="3632040" y="5304907"/>
            <a:chExt cx="8559959" cy="137006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C301B9B2-918C-4F8D-AF5F-615F354E9510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1" name="Rectangle 27">
                <a:extLst>
                  <a:ext uri="{FF2B5EF4-FFF2-40B4-BE49-F238E27FC236}">
                    <a16:creationId xmlns:a16="http://schemas.microsoft.com/office/drawing/2014/main" id="{AB013EFC-A9CD-46F5-8414-B41838C22712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F4F7FE2E-68E8-4B0B-A88C-10088721CA13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11CB9A7A-E0CF-4027-9442-853F6E38ED9E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>
              <a:extLst>
                <a:ext uri="{FF2B5EF4-FFF2-40B4-BE49-F238E27FC236}">
                  <a16:creationId xmlns:a16="http://schemas.microsoft.com/office/drawing/2014/main" id="{8F50BF24-74CA-401C-A602-239431EEBF34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8" name="Rectangle 31">
                <a:extLst>
                  <a:ext uri="{FF2B5EF4-FFF2-40B4-BE49-F238E27FC236}">
                    <a16:creationId xmlns:a16="http://schemas.microsoft.com/office/drawing/2014/main" id="{6F0A7389-7F75-427C-AED5-1AB87E039C64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32">
                <a:extLst>
                  <a:ext uri="{FF2B5EF4-FFF2-40B4-BE49-F238E27FC236}">
                    <a16:creationId xmlns:a16="http://schemas.microsoft.com/office/drawing/2014/main" id="{EE6CA4E6-E5D8-4D34-96D1-9DCD20E869D8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33">
                <a:extLst>
                  <a:ext uri="{FF2B5EF4-FFF2-40B4-BE49-F238E27FC236}">
                    <a16:creationId xmlns:a16="http://schemas.microsoft.com/office/drawing/2014/main" id="{4F4FBEE1-B424-4EDC-A7CC-0CD8ADBC50E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2" name="Imagen 6">
            <a:extLst>
              <a:ext uri="{FF2B5EF4-FFF2-40B4-BE49-F238E27FC236}">
                <a16:creationId xmlns:a16="http://schemas.microsoft.com/office/drawing/2014/main" id="{8CCBC78C-FD80-4370-AF7D-D5BA53E012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0325" y="442969"/>
            <a:ext cx="1058664" cy="1058664"/>
          </a:xfrm>
          <a:prstGeom prst="rect">
            <a:avLst/>
          </a:prstGeom>
        </p:spPr>
      </p:pic>
      <p:sp>
        <p:nvSpPr>
          <p:cNvPr id="14" name="TextBox 9">
            <a:extLst>
              <a:ext uri="{FF2B5EF4-FFF2-40B4-BE49-F238E27FC236}">
                <a16:creationId xmlns:a16="http://schemas.microsoft.com/office/drawing/2014/main" id="{627149DB-9AEE-4656-8280-C761B8232A09}"/>
              </a:ext>
            </a:extLst>
          </p:cNvPr>
          <p:cNvSpPr txBox="1"/>
          <p:nvPr/>
        </p:nvSpPr>
        <p:spPr>
          <a:xfrm>
            <a:off x="0" y="322883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little demo!</a:t>
            </a:r>
          </a:p>
        </p:txBody>
      </p:sp>
    </p:spTree>
    <p:extLst>
      <p:ext uri="{BB962C8B-B14F-4D97-AF65-F5344CB8AC3E}">
        <p14:creationId xmlns:p14="http://schemas.microsoft.com/office/powerpoint/2010/main" val="27530369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texto&#10;&#10;Descripción generada automáticamente">
            <a:extLst>
              <a:ext uri="{FF2B5EF4-FFF2-40B4-BE49-F238E27FC236}">
                <a16:creationId xmlns:a16="http://schemas.microsoft.com/office/drawing/2014/main" id="{FB7B8F5A-1F71-45B6-8186-0ED770922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800" y="937055"/>
            <a:ext cx="5006648" cy="4983889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3FC65C3-ED8E-41DA-BC04-44B59F30E788}"/>
              </a:ext>
            </a:extLst>
          </p:cNvPr>
          <p:cNvSpPr txBox="1"/>
          <p:nvPr/>
        </p:nvSpPr>
        <p:spPr>
          <a:xfrm>
            <a:off x="1006048" y="5007012"/>
            <a:ext cx="36449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itchFamily="34" charset="0"/>
              </a:rPr>
              <a:t>Ángel</a:t>
            </a:r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itchFamily="34" charset="0"/>
              </a:rPr>
              <a:t> Pérez </a:t>
            </a:r>
            <a:r>
              <a:rPr lang="en-US" altLang="ko-KR" sz="2800" dirty="0" err="1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itchFamily="34" charset="0"/>
              </a:rPr>
              <a:t>Llorente</a:t>
            </a:r>
            <a:endParaRPr lang="en-US" altLang="ko-KR" sz="2800" dirty="0">
              <a:solidFill>
                <a:schemeClr val="accent1">
                  <a:lumMod val="75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Arial" pitchFamily="34" charset="0"/>
            </a:endParaRPr>
          </a:p>
          <a:p>
            <a:r>
              <a:rPr lang="en-US" altLang="ko-KR" sz="2800" dirty="0">
                <a:solidFill>
                  <a:schemeClr val="accent1">
                    <a:lumMod val="7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Arial" pitchFamily="34" charset="0"/>
              </a:rPr>
              <a:t>Luis Valero García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55FC314-833E-4EA0-AAFB-586A3D3F1F17}"/>
              </a:ext>
            </a:extLst>
          </p:cNvPr>
          <p:cNvSpPr txBox="1"/>
          <p:nvPr/>
        </p:nvSpPr>
        <p:spPr>
          <a:xfrm>
            <a:off x="1005045" y="4545347"/>
            <a:ext cx="28038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Arial" pitchFamily="34" charset="0"/>
              </a:rPr>
              <a:t>Team</a:t>
            </a:r>
            <a:endParaRPr lang="ko-KR" altLang="en-US" sz="2400" dirty="0">
              <a:solidFill>
                <a:schemeClr val="tx2"/>
              </a:solidFill>
              <a:latin typeface="Roboto" panose="02000000000000000000" pitchFamily="2" charset="0"/>
              <a:cs typeface="Arial" pitchFamily="34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F741623F-E081-44BB-BD48-A50FFA0519FE}"/>
              </a:ext>
            </a:extLst>
          </p:cNvPr>
          <p:cNvSpPr/>
          <p:nvPr/>
        </p:nvSpPr>
        <p:spPr>
          <a:xfrm>
            <a:off x="883544" y="2041071"/>
            <a:ext cx="43526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52DA29C4-C93A-45B8-9960-8B40784E1DA4}"/>
              </a:ext>
            </a:extLst>
          </p:cNvPr>
          <p:cNvSpPr/>
          <p:nvPr/>
        </p:nvSpPr>
        <p:spPr>
          <a:xfrm>
            <a:off x="883544" y="2964401"/>
            <a:ext cx="50066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2988850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15" y="273239"/>
            <a:ext cx="10861149" cy="6070052"/>
          </a:xfrm>
        </p:spPr>
        <p:txBody>
          <a:bodyPr>
            <a:normAutofit/>
          </a:bodyPr>
          <a:lstStyle/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 and tools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vs NoSQL 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 </a:t>
            </a:r>
          </a:p>
        </p:txBody>
      </p:sp>
      <p:grpSp>
        <p:nvGrpSpPr>
          <p:cNvPr id="51" name="Group 35">
            <a:extLst>
              <a:ext uri="{FF2B5EF4-FFF2-40B4-BE49-F238E27FC236}">
                <a16:creationId xmlns:a16="http://schemas.microsoft.com/office/drawing/2014/main" id="{58A8EAD7-8A26-CC47-9DCF-342AB81F0BD7}"/>
              </a:ext>
            </a:extLst>
          </p:cNvPr>
          <p:cNvGrpSpPr/>
          <p:nvPr/>
        </p:nvGrpSpPr>
        <p:grpSpPr>
          <a:xfrm>
            <a:off x="2387305" y="6500705"/>
            <a:ext cx="9566375" cy="84056"/>
            <a:chOff x="3632040" y="5304907"/>
            <a:chExt cx="8559959" cy="137006"/>
          </a:xfrm>
        </p:grpSpPr>
        <p:grpSp>
          <p:nvGrpSpPr>
            <p:cNvPr id="52" name="Group 26">
              <a:extLst>
                <a:ext uri="{FF2B5EF4-FFF2-40B4-BE49-F238E27FC236}">
                  <a16:creationId xmlns:a16="http://schemas.microsoft.com/office/drawing/2014/main" id="{BFF89B37-5D24-4440-9C59-F1F93F244CE8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57" name="Rectangle 27">
                <a:extLst>
                  <a:ext uri="{FF2B5EF4-FFF2-40B4-BE49-F238E27FC236}">
                    <a16:creationId xmlns:a16="http://schemas.microsoft.com/office/drawing/2014/main" id="{3BE3703F-8C85-1841-9AD2-01C73CBCABD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28">
                <a:extLst>
                  <a:ext uri="{FF2B5EF4-FFF2-40B4-BE49-F238E27FC236}">
                    <a16:creationId xmlns:a16="http://schemas.microsoft.com/office/drawing/2014/main" id="{4668CDAE-00F1-744A-A868-599BAE0A4DFE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29">
                <a:extLst>
                  <a:ext uri="{FF2B5EF4-FFF2-40B4-BE49-F238E27FC236}">
                    <a16:creationId xmlns:a16="http://schemas.microsoft.com/office/drawing/2014/main" id="{CB293806-E058-FE40-90C5-A6B2DC85662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30">
              <a:extLst>
                <a:ext uri="{FF2B5EF4-FFF2-40B4-BE49-F238E27FC236}">
                  <a16:creationId xmlns:a16="http://schemas.microsoft.com/office/drawing/2014/main" id="{A3BE53A7-B286-FF42-A224-BF1636DB45CD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54" name="Rectangle 31">
                <a:extLst>
                  <a:ext uri="{FF2B5EF4-FFF2-40B4-BE49-F238E27FC236}">
                    <a16:creationId xmlns:a16="http://schemas.microsoft.com/office/drawing/2014/main" id="{17E920DA-13DF-7B40-B8F5-4497708DA9EA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DF96028D-B152-974F-BB2C-5E5827A4B63F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33">
                <a:extLst>
                  <a:ext uri="{FF2B5EF4-FFF2-40B4-BE49-F238E27FC236}">
                    <a16:creationId xmlns:a16="http://schemas.microsoft.com/office/drawing/2014/main" id="{C4E9BB48-0577-D04B-A5FE-4A4003BD981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B4BA10E9-87F0-B04D-9A56-B379022411FE}"/>
              </a:ext>
            </a:extLst>
          </p:cNvPr>
          <p:cNvSpPr txBox="1"/>
          <p:nvPr/>
        </p:nvSpPr>
        <p:spPr>
          <a:xfrm>
            <a:off x="7690399" y="5476765"/>
            <a:ext cx="4263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505119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15" y="273239"/>
            <a:ext cx="10861149" cy="6070052"/>
          </a:xfrm>
        </p:spPr>
        <p:txBody>
          <a:bodyPr>
            <a:normAutofit/>
          </a:bodyPr>
          <a:lstStyle/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 and tools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vs NoSQL 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 </a:t>
            </a:r>
          </a:p>
        </p:txBody>
      </p:sp>
      <p:grpSp>
        <p:nvGrpSpPr>
          <p:cNvPr id="51" name="Group 35">
            <a:extLst>
              <a:ext uri="{FF2B5EF4-FFF2-40B4-BE49-F238E27FC236}">
                <a16:creationId xmlns:a16="http://schemas.microsoft.com/office/drawing/2014/main" id="{58A8EAD7-8A26-CC47-9DCF-342AB81F0BD7}"/>
              </a:ext>
            </a:extLst>
          </p:cNvPr>
          <p:cNvGrpSpPr/>
          <p:nvPr/>
        </p:nvGrpSpPr>
        <p:grpSpPr>
          <a:xfrm>
            <a:off x="2387305" y="6500705"/>
            <a:ext cx="9566375" cy="84056"/>
            <a:chOff x="3632040" y="5304907"/>
            <a:chExt cx="8559959" cy="137006"/>
          </a:xfrm>
        </p:grpSpPr>
        <p:grpSp>
          <p:nvGrpSpPr>
            <p:cNvPr id="52" name="Group 26">
              <a:extLst>
                <a:ext uri="{FF2B5EF4-FFF2-40B4-BE49-F238E27FC236}">
                  <a16:creationId xmlns:a16="http://schemas.microsoft.com/office/drawing/2014/main" id="{BFF89B37-5D24-4440-9C59-F1F93F244CE8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57" name="Rectangle 27">
                <a:extLst>
                  <a:ext uri="{FF2B5EF4-FFF2-40B4-BE49-F238E27FC236}">
                    <a16:creationId xmlns:a16="http://schemas.microsoft.com/office/drawing/2014/main" id="{3BE3703F-8C85-1841-9AD2-01C73CBCABD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28">
                <a:extLst>
                  <a:ext uri="{FF2B5EF4-FFF2-40B4-BE49-F238E27FC236}">
                    <a16:creationId xmlns:a16="http://schemas.microsoft.com/office/drawing/2014/main" id="{4668CDAE-00F1-744A-A868-599BAE0A4DFE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29">
                <a:extLst>
                  <a:ext uri="{FF2B5EF4-FFF2-40B4-BE49-F238E27FC236}">
                    <a16:creationId xmlns:a16="http://schemas.microsoft.com/office/drawing/2014/main" id="{CB293806-E058-FE40-90C5-A6B2DC85662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30">
              <a:extLst>
                <a:ext uri="{FF2B5EF4-FFF2-40B4-BE49-F238E27FC236}">
                  <a16:creationId xmlns:a16="http://schemas.microsoft.com/office/drawing/2014/main" id="{A3BE53A7-B286-FF42-A224-BF1636DB45CD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54" name="Rectangle 31">
                <a:extLst>
                  <a:ext uri="{FF2B5EF4-FFF2-40B4-BE49-F238E27FC236}">
                    <a16:creationId xmlns:a16="http://schemas.microsoft.com/office/drawing/2014/main" id="{17E920DA-13DF-7B40-B8F5-4497708DA9EA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DF96028D-B152-974F-BB2C-5E5827A4B63F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33">
                <a:extLst>
                  <a:ext uri="{FF2B5EF4-FFF2-40B4-BE49-F238E27FC236}">
                    <a16:creationId xmlns:a16="http://schemas.microsoft.com/office/drawing/2014/main" id="{C4E9BB48-0577-D04B-A5FE-4A4003BD981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B4BA10E9-87F0-B04D-9A56-B379022411FE}"/>
              </a:ext>
            </a:extLst>
          </p:cNvPr>
          <p:cNvSpPr txBox="1"/>
          <p:nvPr/>
        </p:nvSpPr>
        <p:spPr>
          <a:xfrm>
            <a:off x="7690399" y="5476765"/>
            <a:ext cx="4263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685580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áfico 22">
            <a:extLst>
              <a:ext uri="{FF2B5EF4-FFF2-40B4-BE49-F238E27FC236}">
                <a16:creationId xmlns:a16="http://schemas.microsoft.com/office/drawing/2014/main" id="{E6FF71D7-3D5F-4EE4-8608-A9EC6FADC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757" y="442969"/>
            <a:ext cx="1165114" cy="1165114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23E808B8-1BF3-4782-8368-106D214E8332}"/>
              </a:ext>
            </a:extLst>
          </p:cNvPr>
          <p:cNvSpPr>
            <a:spLocks noChangeAspect="1"/>
          </p:cNvSpPr>
          <p:nvPr/>
        </p:nvSpPr>
        <p:spPr>
          <a:xfrm>
            <a:off x="11037744" y="752355"/>
            <a:ext cx="867133" cy="8557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Roboto" panose="02000000000000000000" pitchFamily="2" charset="0"/>
                <a:ea typeface="Roboto" panose="02000000000000000000" pitchFamily="2" charset="0"/>
              </a:rPr>
              <a:t>1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45054C-78D7-447B-A8B2-3025E5CF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88" y="442969"/>
            <a:ext cx="9724291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1.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766240ED-FCC3-4E5B-8990-E87DFCBD177E}"/>
              </a:ext>
            </a:extLst>
          </p:cNvPr>
          <p:cNvGrpSpPr/>
          <p:nvPr/>
        </p:nvGrpSpPr>
        <p:grpSpPr>
          <a:xfrm>
            <a:off x="1720305" y="1161887"/>
            <a:ext cx="9566375" cy="84056"/>
            <a:chOff x="3632040" y="5304907"/>
            <a:chExt cx="8559959" cy="137006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C301B9B2-918C-4F8D-AF5F-615F354E9510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1" name="Rectangle 27">
                <a:extLst>
                  <a:ext uri="{FF2B5EF4-FFF2-40B4-BE49-F238E27FC236}">
                    <a16:creationId xmlns:a16="http://schemas.microsoft.com/office/drawing/2014/main" id="{AB013EFC-A9CD-46F5-8414-B41838C22712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F4F7FE2E-68E8-4B0B-A88C-10088721CA13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11CB9A7A-E0CF-4027-9442-853F6E38ED9E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>
              <a:extLst>
                <a:ext uri="{FF2B5EF4-FFF2-40B4-BE49-F238E27FC236}">
                  <a16:creationId xmlns:a16="http://schemas.microsoft.com/office/drawing/2014/main" id="{8F50BF24-74CA-401C-A602-239431EEBF34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8" name="Rectangle 31">
                <a:extLst>
                  <a:ext uri="{FF2B5EF4-FFF2-40B4-BE49-F238E27FC236}">
                    <a16:creationId xmlns:a16="http://schemas.microsoft.com/office/drawing/2014/main" id="{6F0A7389-7F75-427C-AED5-1AB87E039C64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32">
                <a:extLst>
                  <a:ext uri="{FF2B5EF4-FFF2-40B4-BE49-F238E27FC236}">
                    <a16:creationId xmlns:a16="http://schemas.microsoft.com/office/drawing/2014/main" id="{EE6CA4E6-E5D8-4D34-96D1-9DCD20E869D8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33">
                <a:extLst>
                  <a:ext uri="{FF2B5EF4-FFF2-40B4-BE49-F238E27FC236}">
                    <a16:creationId xmlns:a16="http://schemas.microsoft.com/office/drawing/2014/main" id="{4F4FBEE1-B424-4EDC-A7CC-0CD8ADBC50E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DE2811EE-8A94-4D09-8EF5-CCE8ED188923}"/>
              </a:ext>
            </a:extLst>
          </p:cNvPr>
          <p:cNvSpPr txBox="1"/>
          <p:nvPr/>
        </p:nvSpPr>
        <p:spPr>
          <a:xfrm>
            <a:off x="0" y="3228836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CBD MEAN?</a:t>
            </a:r>
          </a:p>
        </p:txBody>
      </p:sp>
    </p:spTree>
    <p:extLst>
      <p:ext uri="{BB962C8B-B14F-4D97-AF65-F5344CB8AC3E}">
        <p14:creationId xmlns:p14="http://schemas.microsoft.com/office/powerpoint/2010/main" val="1749213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FC999B-DC05-415E-8D2F-B903A8AF4A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15" y="273239"/>
            <a:ext cx="10861149" cy="6070052"/>
          </a:xfrm>
        </p:spPr>
        <p:txBody>
          <a:bodyPr>
            <a:normAutofit/>
          </a:bodyPr>
          <a:lstStyle/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 and tools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SQL vs NoSQL </a:t>
            </a:r>
          </a:p>
          <a:p>
            <a:pPr marL="742913" indent="-742913" algn="l">
              <a:lnSpc>
                <a:spcPct val="120000"/>
              </a:lnSpc>
              <a:buFont typeface="Arial" panose="020B0604020202020204" pitchFamily="34" charset="0"/>
              <a:buAutoNum type="arabicPeriod"/>
            </a:pPr>
            <a:r>
              <a:rPr lang="en-US" sz="46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Demo </a:t>
            </a:r>
          </a:p>
        </p:txBody>
      </p:sp>
      <p:grpSp>
        <p:nvGrpSpPr>
          <p:cNvPr id="51" name="Group 35">
            <a:extLst>
              <a:ext uri="{FF2B5EF4-FFF2-40B4-BE49-F238E27FC236}">
                <a16:creationId xmlns:a16="http://schemas.microsoft.com/office/drawing/2014/main" id="{58A8EAD7-8A26-CC47-9DCF-342AB81F0BD7}"/>
              </a:ext>
            </a:extLst>
          </p:cNvPr>
          <p:cNvGrpSpPr/>
          <p:nvPr/>
        </p:nvGrpSpPr>
        <p:grpSpPr>
          <a:xfrm>
            <a:off x="2387305" y="6500705"/>
            <a:ext cx="9566375" cy="84056"/>
            <a:chOff x="3632040" y="5304907"/>
            <a:chExt cx="8559959" cy="137006"/>
          </a:xfrm>
        </p:grpSpPr>
        <p:grpSp>
          <p:nvGrpSpPr>
            <p:cNvPr id="52" name="Group 26">
              <a:extLst>
                <a:ext uri="{FF2B5EF4-FFF2-40B4-BE49-F238E27FC236}">
                  <a16:creationId xmlns:a16="http://schemas.microsoft.com/office/drawing/2014/main" id="{BFF89B37-5D24-4440-9C59-F1F93F244CE8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57" name="Rectangle 27">
                <a:extLst>
                  <a:ext uri="{FF2B5EF4-FFF2-40B4-BE49-F238E27FC236}">
                    <a16:creationId xmlns:a16="http://schemas.microsoft.com/office/drawing/2014/main" id="{3BE3703F-8C85-1841-9AD2-01C73CBCABDD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8" name="Rectangle 28">
                <a:extLst>
                  <a:ext uri="{FF2B5EF4-FFF2-40B4-BE49-F238E27FC236}">
                    <a16:creationId xmlns:a16="http://schemas.microsoft.com/office/drawing/2014/main" id="{4668CDAE-00F1-744A-A868-599BAE0A4DFE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9" name="Rectangle 29">
                <a:extLst>
                  <a:ext uri="{FF2B5EF4-FFF2-40B4-BE49-F238E27FC236}">
                    <a16:creationId xmlns:a16="http://schemas.microsoft.com/office/drawing/2014/main" id="{CB293806-E058-FE40-90C5-A6B2DC85662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53" name="Group 30">
              <a:extLst>
                <a:ext uri="{FF2B5EF4-FFF2-40B4-BE49-F238E27FC236}">
                  <a16:creationId xmlns:a16="http://schemas.microsoft.com/office/drawing/2014/main" id="{A3BE53A7-B286-FF42-A224-BF1636DB45CD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54" name="Rectangle 31">
                <a:extLst>
                  <a:ext uri="{FF2B5EF4-FFF2-40B4-BE49-F238E27FC236}">
                    <a16:creationId xmlns:a16="http://schemas.microsoft.com/office/drawing/2014/main" id="{17E920DA-13DF-7B40-B8F5-4497708DA9EA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5" name="Rectangle 32">
                <a:extLst>
                  <a:ext uri="{FF2B5EF4-FFF2-40B4-BE49-F238E27FC236}">
                    <a16:creationId xmlns:a16="http://schemas.microsoft.com/office/drawing/2014/main" id="{DF96028D-B152-974F-BB2C-5E5827A4B63F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56" name="Rectangle 33">
                <a:extLst>
                  <a:ext uri="{FF2B5EF4-FFF2-40B4-BE49-F238E27FC236}">
                    <a16:creationId xmlns:a16="http://schemas.microsoft.com/office/drawing/2014/main" id="{C4E9BB48-0577-D04B-A5FE-4A4003BD9819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12" name="TextBox 9">
            <a:extLst>
              <a:ext uri="{FF2B5EF4-FFF2-40B4-BE49-F238E27FC236}">
                <a16:creationId xmlns:a16="http://schemas.microsoft.com/office/drawing/2014/main" id="{B4BA10E9-87F0-B04D-9A56-B379022411FE}"/>
              </a:ext>
            </a:extLst>
          </p:cNvPr>
          <p:cNvSpPr txBox="1"/>
          <p:nvPr/>
        </p:nvSpPr>
        <p:spPr>
          <a:xfrm>
            <a:off x="7690399" y="5476765"/>
            <a:ext cx="42632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36197633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3E808B8-1BF3-4782-8368-106D214E8332}"/>
              </a:ext>
            </a:extLst>
          </p:cNvPr>
          <p:cNvSpPr>
            <a:spLocks noChangeAspect="1"/>
          </p:cNvSpPr>
          <p:nvPr/>
        </p:nvSpPr>
        <p:spPr>
          <a:xfrm>
            <a:off x="11037744" y="752355"/>
            <a:ext cx="867133" cy="8557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Roboto" panose="02000000000000000000" pitchFamily="2" charset="0"/>
                <a:ea typeface="Roboto" panose="02000000000000000000" pitchFamily="2" charset="0"/>
              </a:rPr>
              <a:t>2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45054C-78D7-447B-A8B2-3025E5CF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88" y="442969"/>
            <a:ext cx="9724291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 and tools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766240ED-FCC3-4E5B-8990-E87DFCBD177E}"/>
              </a:ext>
            </a:extLst>
          </p:cNvPr>
          <p:cNvGrpSpPr/>
          <p:nvPr/>
        </p:nvGrpSpPr>
        <p:grpSpPr>
          <a:xfrm>
            <a:off x="1720305" y="1161887"/>
            <a:ext cx="9566375" cy="84056"/>
            <a:chOff x="3632040" y="5304907"/>
            <a:chExt cx="8559959" cy="137006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C301B9B2-918C-4F8D-AF5F-615F354E9510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1" name="Rectangle 27">
                <a:extLst>
                  <a:ext uri="{FF2B5EF4-FFF2-40B4-BE49-F238E27FC236}">
                    <a16:creationId xmlns:a16="http://schemas.microsoft.com/office/drawing/2014/main" id="{AB013EFC-A9CD-46F5-8414-B41838C22712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F4F7FE2E-68E8-4B0B-A88C-10088721CA13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11CB9A7A-E0CF-4027-9442-853F6E38ED9E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>
              <a:extLst>
                <a:ext uri="{FF2B5EF4-FFF2-40B4-BE49-F238E27FC236}">
                  <a16:creationId xmlns:a16="http://schemas.microsoft.com/office/drawing/2014/main" id="{8F50BF24-74CA-401C-A602-239431EEBF34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8" name="Rectangle 31">
                <a:extLst>
                  <a:ext uri="{FF2B5EF4-FFF2-40B4-BE49-F238E27FC236}">
                    <a16:creationId xmlns:a16="http://schemas.microsoft.com/office/drawing/2014/main" id="{6F0A7389-7F75-427C-AED5-1AB87E039C64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32">
                <a:extLst>
                  <a:ext uri="{FF2B5EF4-FFF2-40B4-BE49-F238E27FC236}">
                    <a16:creationId xmlns:a16="http://schemas.microsoft.com/office/drawing/2014/main" id="{EE6CA4E6-E5D8-4D34-96D1-9DCD20E869D8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33">
                <a:extLst>
                  <a:ext uri="{FF2B5EF4-FFF2-40B4-BE49-F238E27FC236}">
                    <a16:creationId xmlns:a16="http://schemas.microsoft.com/office/drawing/2014/main" id="{4F4FBEE1-B424-4EDC-A7CC-0CD8ADBC50E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2" name="Imagen 21" descr="Imagen que contiene texto&#10;&#10;Descripción generada automáticamente">
            <a:extLst>
              <a:ext uri="{FF2B5EF4-FFF2-40B4-BE49-F238E27FC236}">
                <a16:creationId xmlns:a16="http://schemas.microsoft.com/office/drawing/2014/main" id="{33F98E75-3586-41FA-9BD9-923E5B9FB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" y="259648"/>
            <a:ext cx="1495337" cy="1488540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6E2D8D60-4A68-48F4-9D27-80987BD00738}"/>
              </a:ext>
            </a:extLst>
          </p:cNvPr>
          <p:cNvSpPr txBox="1"/>
          <p:nvPr/>
        </p:nvSpPr>
        <p:spPr>
          <a:xfrm>
            <a:off x="6503490" y="2961314"/>
            <a:ext cx="45342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6000" dirty="0"/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55A2FE32-659A-4250-942A-5482C3ACD6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390" y="2114347"/>
            <a:ext cx="3465121" cy="4060820"/>
          </a:xfrm>
          <a:prstGeom prst="rect">
            <a:avLst/>
          </a:prstGeom>
        </p:spPr>
      </p:pic>
      <p:pic>
        <p:nvPicPr>
          <p:cNvPr id="27" name="Gráfico 26">
            <a:extLst>
              <a:ext uri="{FF2B5EF4-FFF2-40B4-BE49-F238E27FC236}">
                <a16:creationId xmlns:a16="http://schemas.microsoft.com/office/drawing/2014/main" id="{FE406A0F-E784-4086-BCC1-A6D9AEA598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08147" y="2752950"/>
            <a:ext cx="2307824" cy="2307824"/>
          </a:xfrm>
          <a:prstGeom prst="rect">
            <a:avLst/>
          </a:prstGeom>
        </p:spPr>
      </p:pic>
      <p:sp>
        <p:nvSpPr>
          <p:cNvPr id="17" name="TextBox 9">
            <a:extLst>
              <a:ext uri="{FF2B5EF4-FFF2-40B4-BE49-F238E27FC236}">
                <a16:creationId xmlns:a16="http://schemas.microsoft.com/office/drawing/2014/main" id="{AC5B2B55-0C39-40DE-B77E-739FE0421D0D}"/>
              </a:ext>
            </a:extLst>
          </p:cNvPr>
          <p:cNvSpPr txBox="1"/>
          <p:nvPr/>
        </p:nvSpPr>
        <p:spPr>
          <a:xfrm>
            <a:off x="6735893" y="5060774"/>
            <a:ext cx="372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Database</a:t>
            </a:r>
          </a:p>
        </p:txBody>
      </p:sp>
    </p:spTree>
    <p:extLst>
      <p:ext uri="{BB962C8B-B14F-4D97-AF65-F5344CB8AC3E}">
        <p14:creationId xmlns:p14="http://schemas.microsoft.com/office/powerpoint/2010/main" val="11283808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3E808B8-1BF3-4782-8368-106D214E8332}"/>
              </a:ext>
            </a:extLst>
          </p:cNvPr>
          <p:cNvSpPr>
            <a:spLocks noChangeAspect="1"/>
          </p:cNvSpPr>
          <p:nvPr/>
        </p:nvSpPr>
        <p:spPr>
          <a:xfrm>
            <a:off x="11037744" y="752355"/>
            <a:ext cx="867133" cy="8557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Roboto" panose="02000000000000000000" pitchFamily="2" charset="0"/>
                <a:ea typeface="Roboto" panose="02000000000000000000" pitchFamily="2" charset="0"/>
              </a:rPr>
              <a:t>3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45054C-78D7-447B-A8B2-3025E5CF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88" y="442969"/>
            <a:ext cx="9724291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 and tools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766240ED-FCC3-4E5B-8990-E87DFCBD177E}"/>
              </a:ext>
            </a:extLst>
          </p:cNvPr>
          <p:cNvGrpSpPr/>
          <p:nvPr/>
        </p:nvGrpSpPr>
        <p:grpSpPr>
          <a:xfrm>
            <a:off x="1720305" y="1161887"/>
            <a:ext cx="9566375" cy="84056"/>
            <a:chOff x="3632040" y="5304907"/>
            <a:chExt cx="8559959" cy="137006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C301B9B2-918C-4F8D-AF5F-615F354E9510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1" name="Rectangle 27">
                <a:extLst>
                  <a:ext uri="{FF2B5EF4-FFF2-40B4-BE49-F238E27FC236}">
                    <a16:creationId xmlns:a16="http://schemas.microsoft.com/office/drawing/2014/main" id="{AB013EFC-A9CD-46F5-8414-B41838C22712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F4F7FE2E-68E8-4B0B-A88C-10088721CA13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11CB9A7A-E0CF-4027-9442-853F6E38ED9E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>
              <a:extLst>
                <a:ext uri="{FF2B5EF4-FFF2-40B4-BE49-F238E27FC236}">
                  <a16:creationId xmlns:a16="http://schemas.microsoft.com/office/drawing/2014/main" id="{8F50BF24-74CA-401C-A602-239431EEBF34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8" name="Rectangle 31">
                <a:extLst>
                  <a:ext uri="{FF2B5EF4-FFF2-40B4-BE49-F238E27FC236}">
                    <a16:creationId xmlns:a16="http://schemas.microsoft.com/office/drawing/2014/main" id="{6F0A7389-7F75-427C-AED5-1AB87E039C64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32">
                <a:extLst>
                  <a:ext uri="{FF2B5EF4-FFF2-40B4-BE49-F238E27FC236}">
                    <a16:creationId xmlns:a16="http://schemas.microsoft.com/office/drawing/2014/main" id="{EE6CA4E6-E5D8-4D34-96D1-9DCD20E869D8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33">
                <a:extLst>
                  <a:ext uri="{FF2B5EF4-FFF2-40B4-BE49-F238E27FC236}">
                    <a16:creationId xmlns:a16="http://schemas.microsoft.com/office/drawing/2014/main" id="{4F4FBEE1-B424-4EDC-A7CC-0CD8ADBC50E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2" name="Imagen 21" descr="Imagen que contiene texto&#10;&#10;Descripción generada automáticamente">
            <a:extLst>
              <a:ext uri="{FF2B5EF4-FFF2-40B4-BE49-F238E27FC236}">
                <a16:creationId xmlns:a16="http://schemas.microsoft.com/office/drawing/2014/main" id="{33F98E75-3586-41FA-9BD9-923E5B9FBA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" y="259648"/>
            <a:ext cx="1495337" cy="148854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D1CC80-7747-41C1-A51D-7A7B35177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3122" y="1652541"/>
            <a:ext cx="3720790" cy="2276077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94726E0D-F58E-4EF7-AA80-96D4987436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83122" y="3928618"/>
            <a:ext cx="3720790" cy="1083494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CF80B357-2345-4CB8-82C9-E339CD0DD3C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46587" y="2753184"/>
            <a:ext cx="2099402" cy="2099402"/>
          </a:xfrm>
          <a:prstGeom prst="rect">
            <a:avLst/>
          </a:prstGeom>
        </p:spPr>
      </p:pic>
      <p:sp>
        <p:nvSpPr>
          <p:cNvPr id="18" name="TextBox 9">
            <a:extLst>
              <a:ext uri="{FF2B5EF4-FFF2-40B4-BE49-F238E27FC236}">
                <a16:creationId xmlns:a16="http://schemas.microsoft.com/office/drawing/2014/main" id="{5FE9F74F-1EDA-4A08-A677-A803C190A7F3}"/>
              </a:ext>
            </a:extLst>
          </p:cNvPr>
          <p:cNvSpPr txBox="1"/>
          <p:nvPr/>
        </p:nvSpPr>
        <p:spPr>
          <a:xfrm>
            <a:off x="6735893" y="5060774"/>
            <a:ext cx="372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Backend</a:t>
            </a: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46319F72-3B37-4C72-864E-D44CAE0370C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7574" y="5425355"/>
            <a:ext cx="3826338" cy="848203"/>
          </a:xfrm>
          <a:prstGeom prst="rect">
            <a:avLst/>
          </a:prstGeom>
        </p:spPr>
      </p:pic>
      <p:sp>
        <p:nvSpPr>
          <p:cNvPr id="21" name="Cerrar llave 20">
            <a:extLst>
              <a:ext uri="{FF2B5EF4-FFF2-40B4-BE49-F238E27FC236}">
                <a16:creationId xmlns:a16="http://schemas.microsoft.com/office/drawing/2014/main" id="{6868747D-C0A7-45D9-AF14-595E546AA659}"/>
              </a:ext>
            </a:extLst>
          </p:cNvPr>
          <p:cNvSpPr/>
          <p:nvPr/>
        </p:nvSpPr>
        <p:spPr>
          <a:xfrm>
            <a:off x="6096000" y="1652541"/>
            <a:ext cx="984308" cy="4621017"/>
          </a:xfrm>
          <a:prstGeom prst="rightBrace">
            <a:avLst>
              <a:gd name="adj1" fmla="val 75662"/>
              <a:gd name="adj2" fmla="val 474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7730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ráfico 41">
            <a:extLst>
              <a:ext uri="{FF2B5EF4-FFF2-40B4-BE49-F238E27FC236}">
                <a16:creationId xmlns:a16="http://schemas.microsoft.com/office/drawing/2014/main" id="{4E0DE70A-911F-4C85-BF28-8693A7F0FA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17493" y="2634143"/>
            <a:ext cx="2236681" cy="2236681"/>
          </a:xfrm>
          <a:prstGeom prst="rect">
            <a:avLst/>
          </a:prstGeom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23E808B8-1BF3-4782-8368-106D214E8332}"/>
              </a:ext>
            </a:extLst>
          </p:cNvPr>
          <p:cNvSpPr>
            <a:spLocks noChangeAspect="1"/>
          </p:cNvSpPr>
          <p:nvPr/>
        </p:nvSpPr>
        <p:spPr>
          <a:xfrm>
            <a:off x="11037744" y="752355"/>
            <a:ext cx="867133" cy="8557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Roboto" panose="02000000000000000000" pitchFamily="2" charset="0"/>
                <a:ea typeface="Roboto" panose="02000000000000000000" pitchFamily="2" charset="0"/>
              </a:rPr>
              <a:t>4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45054C-78D7-447B-A8B2-3025E5CF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88" y="442969"/>
            <a:ext cx="9724291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 and tools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766240ED-FCC3-4E5B-8990-E87DFCBD177E}"/>
              </a:ext>
            </a:extLst>
          </p:cNvPr>
          <p:cNvGrpSpPr/>
          <p:nvPr/>
        </p:nvGrpSpPr>
        <p:grpSpPr>
          <a:xfrm>
            <a:off x="1720305" y="1161887"/>
            <a:ext cx="9566375" cy="84056"/>
            <a:chOff x="3632040" y="5304907"/>
            <a:chExt cx="8559959" cy="137006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C301B9B2-918C-4F8D-AF5F-615F354E9510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1" name="Rectangle 27">
                <a:extLst>
                  <a:ext uri="{FF2B5EF4-FFF2-40B4-BE49-F238E27FC236}">
                    <a16:creationId xmlns:a16="http://schemas.microsoft.com/office/drawing/2014/main" id="{AB013EFC-A9CD-46F5-8414-B41838C22712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F4F7FE2E-68E8-4B0B-A88C-10088721CA13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11CB9A7A-E0CF-4027-9442-853F6E38ED9E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>
              <a:extLst>
                <a:ext uri="{FF2B5EF4-FFF2-40B4-BE49-F238E27FC236}">
                  <a16:creationId xmlns:a16="http://schemas.microsoft.com/office/drawing/2014/main" id="{8F50BF24-74CA-401C-A602-239431EEBF34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8" name="Rectangle 31">
                <a:extLst>
                  <a:ext uri="{FF2B5EF4-FFF2-40B4-BE49-F238E27FC236}">
                    <a16:creationId xmlns:a16="http://schemas.microsoft.com/office/drawing/2014/main" id="{6F0A7389-7F75-427C-AED5-1AB87E039C64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32">
                <a:extLst>
                  <a:ext uri="{FF2B5EF4-FFF2-40B4-BE49-F238E27FC236}">
                    <a16:creationId xmlns:a16="http://schemas.microsoft.com/office/drawing/2014/main" id="{EE6CA4E6-E5D8-4D34-96D1-9DCD20E869D8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33">
                <a:extLst>
                  <a:ext uri="{FF2B5EF4-FFF2-40B4-BE49-F238E27FC236}">
                    <a16:creationId xmlns:a16="http://schemas.microsoft.com/office/drawing/2014/main" id="{4F4FBEE1-B424-4EDC-A7CC-0CD8ADBC50E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22" name="Imagen 21" descr="Imagen que contiene texto&#10;&#10;Descripción generada automáticamente">
            <a:extLst>
              <a:ext uri="{FF2B5EF4-FFF2-40B4-BE49-F238E27FC236}">
                <a16:creationId xmlns:a16="http://schemas.microsoft.com/office/drawing/2014/main" id="{33F98E75-3586-41FA-9BD9-923E5B9FBA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" y="259648"/>
            <a:ext cx="1495337" cy="1488540"/>
          </a:xfrm>
          <a:prstGeom prst="rect">
            <a:avLst/>
          </a:prstGeom>
        </p:spPr>
      </p:pic>
      <p:pic>
        <p:nvPicPr>
          <p:cNvPr id="15" name="Gráfico 14">
            <a:extLst>
              <a:ext uri="{FF2B5EF4-FFF2-40B4-BE49-F238E27FC236}">
                <a16:creationId xmlns:a16="http://schemas.microsoft.com/office/drawing/2014/main" id="{1F573B47-7852-451D-851B-86E6A2BB88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4416" y="1203915"/>
            <a:ext cx="3573709" cy="3573709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15EBA21F-060B-49A8-B809-84C7AB7EA794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50245" y="4798752"/>
            <a:ext cx="1390229" cy="1390229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7F8A129B-A623-41CD-BB60-39B519A96A0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01609" y="4777624"/>
            <a:ext cx="1104687" cy="1405965"/>
          </a:xfrm>
          <a:prstGeom prst="rect">
            <a:avLst/>
          </a:prstGeom>
        </p:spPr>
      </p:pic>
      <p:sp>
        <p:nvSpPr>
          <p:cNvPr id="38" name="Cerrar llave 37">
            <a:extLst>
              <a:ext uri="{FF2B5EF4-FFF2-40B4-BE49-F238E27FC236}">
                <a16:creationId xmlns:a16="http://schemas.microsoft.com/office/drawing/2014/main" id="{E9583AB2-3F8A-476C-8CF0-48AF03C7E244}"/>
              </a:ext>
            </a:extLst>
          </p:cNvPr>
          <p:cNvSpPr/>
          <p:nvPr/>
        </p:nvSpPr>
        <p:spPr>
          <a:xfrm>
            <a:off x="6096000" y="1652541"/>
            <a:ext cx="984308" cy="4621017"/>
          </a:xfrm>
          <a:prstGeom prst="rightBrace">
            <a:avLst>
              <a:gd name="adj1" fmla="val 75662"/>
              <a:gd name="adj2" fmla="val 4743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9">
            <a:extLst>
              <a:ext uri="{FF2B5EF4-FFF2-40B4-BE49-F238E27FC236}">
                <a16:creationId xmlns:a16="http://schemas.microsoft.com/office/drawing/2014/main" id="{172D5843-F7BF-4940-82D6-91614DC5250F}"/>
              </a:ext>
            </a:extLst>
          </p:cNvPr>
          <p:cNvSpPr txBox="1"/>
          <p:nvPr/>
        </p:nvSpPr>
        <p:spPr>
          <a:xfrm>
            <a:off x="6735893" y="5060774"/>
            <a:ext cx="372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Frontend</a:t>
            </a:r>
          </a:p>
        </p:txBody>
      </p:sp>
    </p:spTree>
    <p:extLst>
      <p:ext uri="{BB962C8B-B14F-4D97-AF65-F5344CB8AC3E}">
        <p14:creationId xmlns:p14="http://schemas.microsoft.com/office/powerpoint/2010/main" val="42543937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lipse 2">
            <a:extLst>
              <a:ext uri="{FF2B5EF4-FFF2-40B4-BE49-F238E27FC236}">
                <a16:creationId xmlns:a16="http://schemas.microsoft.com/office/drawing/2014/main" id="{23E808B8-1BF3-4782-8368-106D214E8332}"/>
              </a:ext>
            </a:extLst>
          </p:cNvPr>
          <p:cNvSpPr>
            <a:spLocks noChangeAspect="1"/>
          </p:cNvSpPr>
          <p:nvPr/>
        </p:nvSpPr>
        <p:spPr>
          <a:xfrm>
            <a:off x="11037744" y="752355"/>
            <a:ext cx="867133" cy="85572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latin typeface="Roboto" panose="02000000000000000000" pitchFamily="2" charset="0"/>
                <a:ea typeface="Roboto" panose="02000000000000000000" pitchFamily="2" charset="0"/>
              </a:rPr>
              <a:t>5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045054C-78D7-447B-A8B2-3025E5CF2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62388" y="442969"/>
            <a:ext cx="9724291" cy="724247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</a:rPr>
              <a:t>2. </a:t>
            </a:r>
            <a:r>
              <a: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Technologies and tools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5" name="Group 35">
            <a:extLst>
              <a:ext uri="{FF2B5EF4-FFF2-40B4-BE49-F238E27FC236}">
                <a16:creationId xmlns:a16="http://schemas.microsoft.com/office/drawing/2014/main" id="{766240ED-FCC3-4E5B-8990-E87DFCBD177E}"/>
              </a:ext>
            </a:extLst>
          </p:cNvPr>
          <p:cNvGrpSpPr/>
          <p:nvPr/>
        </p:nvGrpSpPr>
        <p:grpSpPr>
          <a:xfrm>
            <a:off x="1720305" y="1161887"/>
            <a:ext cx="9566375" cy="84056"/>
            <a:chOff x="3632040" y="5304907"/>
            <a:chExt cx="8559959" cy="137006"/>
          </a:xfrm>
        </p:grpSpPr>
        <p:grpSp>
          <p:nvGrpSpPr>
            <p:cNvPr id="6" name="Group 26">
              <a:extLst>
                <a:ext uri="{FF2B5EF4-FFF2-40B4-BE49-F238E27FC236}">
                  <a16:creationId xmlns:a16="http://schemas.microsoft.com/office/drawing/2014/main" id="{C301B9B2-918C-4F8D-AF5F-615F354E9510}"/>
                </a:ext>
              </a:extLst>
            </p:cNvPr>
            <p:cNvGrpSpPr/>
            <p:nvPr/>
          </p:nvGrpSpPr>
          <p:grpSpPr>
            <a:xfrm>
              <a:off x="3632040" y="5310936"/>
              <a:ext cx="4279981" cy="130977"/>
              <a:chOff x="11445923" y="0"/>
              <a:chExt cx="1119115" cy="2552282"/>
            </a:xfrm>
          </p:grpSpPr>
          <p:sp>
            <p:nvSpPr>
              <p:cNvPr id="11" name="Rectangle 27">
                <a:extLst>
                  <a:ext uri="{FF2B5EF4-FFF2-40B4-BE49-F238E27FC236}">
                    <a16:creationId xmlns:a16="http://schemas.microsoft.com/office/drawing/2014/main" id="{AB013EFC-A9CD-46F5-8414-B41838C22712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Rectangle 28">
                <a:extLst>
                  <a:ext uri="{FF2B5EF4-FFF2-40B4-BE49-F238E27FC236}">
                    <a16:creationId xmlns:a16="http://schemas.microsoft.com/office/drawing/2014/main" id="{F4F7FE2E-68E8-4B0B-A88C-10088721CA13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" name="Rectangle 29">
                <a:extLst>
                  <a:ext uri="{FF2B5EF4-FFF2-40B4-BE49-F238E27FC236}">
                    <a16:creationId xmlns:a16="http://schemas.microsoft.com/office/drawing/2014/main" id="{11CB9A7A-E0CF-4027-9442-853F6E38ED9E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" name="Group 30">
              <a:extLst>
                <a:ext uri="{FF2B5EF4-FFF2-40B4-BE49-F238E27FC236}">
                  <a16:creationId xmlns:a16="http://schemas.microsoft.com/office/drawing/2014/main" id="{8F50BF24-74CA-401C-A602-239431EEBF34}"/>
                </a:ext>
              </a:extLst>
            </p:cNvPr>
            <p:cNvGrpSpPr/>
            <p:nvPr/>
          </p:nvGrpSpPr>
          <p:grpSpPr>
            <a:xfrm>
              <a:off x="7912018" y="5304907"/>
              <a:ext cx="4279981" cy="137006"/>
              <a:chOff x="11445923" y="0"/>
              <a:chExt cx="1119115" cy="2552282"/>
            </a:xfrm>
          </p:grpSpPr>
          <p:sp>
            <p:nvSpPr>
              <p:cNvPr id="8" name="Rectangle 31">
                <a:extLst>
                  <a:ext uri="{FF2B5EF4-FFF2-40B4-BE49-F238E27FC236}">
                    <a16:creationId xmlns:a16="http://schemas.microsoft.com/office/drawing/2014/main" id="{6F0A7389-7F75-427C-AED5-1AB87E039C64}"/>
                  </a:ext>
                </a:extLst>
              </p:cNvPr>
              <p:cNvSpPr/>
              <p:nvPr/>
            </p:nvSpPr>
            <p:spPr>
              <a:xfrm>
                <a:off x="11818961" y="0"/>
                <a:ext cx="373038" cy="255228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32">
                <a:extLst>
                  <a:ext uri="{FF2B5EF4-FFF2-40B4-BE49-F238E27FC236}">
                    <a16:creationId xmlns:a16="http://schemas.microsoft.com/office/drawing/2014/main" id="{EE6CA4E6-E5D8-4D34-96D1-9DCD20E869D8}"/>
                  </a:ext>
                </a:extLst>
              </p:cNvPr>
              <p:cNvSpPr/>
              <p:nvPr/>
            </p:nvSpPr>
            <p:spPr>
              <a:xfrm>
                <a:off x="11445923" y="0"/>
                <a:ext cx="373038" cy="255228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0" name="Rectangle 33">
                <a:extLst>
                  <a:ext uri="{FF2B5EF4-FFF2-40B4-BE49-F238E27FC236}">
                    <a16:creationId xmlns:a16="http://schemas.microsoft.com/office/drawing/2014/main" id="{4F4FBEE1-B424-4EDC-A7CC-0CD8ADBC50E7}"/>
                  </a:ext>
                </a:extLst>
              </p:cNvPr>
              <p:cNvSpPr/>
              <p:nvPr/>
            </p:nvSpPr>
            <p:spPr>
              <a:xfrm>
                <a:off x="12192000" y="0"/>
                <a:ext cx="373038" cy="2552282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pic>
        <p:nvPicPr>
          <p:cNvPr id="14" name="Imagen 13" descr="Imagen que contiene texto&#10;&#10;Descripción generada automáticamente">
            <a:extLst>
              <a:ext uri="{FF2B5EF4-FFF2-40B4-BE49-F238E27FC236}">
                <a16:creationId xmlns:a16="http://schemas.microsoft.com/office/drawing/2014/main" id="{CD0B0315-A04F-47E0-8A83-6EBD107A63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2972" y="1431142"/>
            <a:ext cx="5006648" cy="4983889"/>
          </a:xfrm>
          <a:prstGeom prst="rect">
            <a:avLst/>
          </a:prstGeom>
        </p:spPr>
      </p:pic>
      <p:pic>
        <p:nvPicPr>
          <p:cNvPr id="15" name="Imagen 14" descr="Imagen que contiene texto&#10;&#10;Descripción generada automáticamente">
            <a:extLst>
              <a:ext uri="{FF2B5EF4-FFF2-40B4-BE49-F238E27FC236}">
                <a16:creationId xmlns:a16="http://schemas.microsoft.com/office/drawing/2014/main" id="{25ACCFBD-7655-4FA4-A4BB-3E26B2661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09" y="259648"/>
            <a:ext cx="1495337" cy="1488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02681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120</Words>
  <Application>Microsoft Office PowerPoint</Application>
  <PresentationFormat>Panorámica</PresentationFormat>
  <Paragraphs>58</Paragraphs>
  <Slides>14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0" baseType="lpstr">
      <vt:lpstr>Calibri Light</vt:lpstr>
      <vt:lpstr>Roboto</vt:lpstr>
      <vt:lpstr>Calibri</vt:lpstr>
      <vt:lpstr>Roboto Light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luivalgar@alum.us.es</dc:creator>
  <cp:lastModifiedBy>luivalgar@alum.us.es </cp:lastModifiedBy>
  <cp:revision>14</cp:revision>
  <dcterms:created xsi:type="dcterms:W3CDTF">2019-05-16T10:55:24Z</dcterms:created>
  <dcterms:modified xsi:type="dcterms:W3CDTF">2019-05-18T17:01:59Z</dcterms:modified>
</cp:coreProperties>
</file>